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1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8" algn="l" defTabSz="9141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74" algn="l" defTabSz="9141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62" algn="l" defTabSz="9141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50" algn="l" defTabSz="9141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38" algn="l" defTabSz="9141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25" algn="l" defTabSz="9141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12" algn="l" defTabSz="9141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99" algn="l" defTabSz="91417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56BF8C6-D3B0-C747-B751-A60BF4811A5B}">
          <p14:sldIdLst>
            <p14:sldId id="264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AFAFAF"/>
    <a:srgbClr val="E1E1E1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8" autoAdjust="0"/>
    <p:restoredTop sz="99837" autoAdjust="0"/>
  </p:normalViewPr>
  <p:slideViewPr>
    <p:cSldViewPr snapToGrid="0" snapToObjects="1">
      <p:cViewPr varScale="1">
        <p:scale>
          <a:sx n="77" d="100"/>
          <a:sy n="77" d="100"/>
        </p:scale>
        <p:origin x="-1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4ED66-9429-0546-A8C9-28F36F277B00}" type="datetimeFigureOut">
              <a:rPr lang="en-US" smtClean="0"/>
              <a:t>6/7/15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DB824-4ED6-124D-A8AC-1BDBCDB88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1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/>
          </p:cNvSpPr>
          <p:nvPr userDrawn="1"/>
        </p:nvSpPr>
        <p:spPr bwMode="auto">
          <a:xfrm>
            <a:off x="0" y="0"/>
            <a:ext cx="9144000" cy="794742"/>
          </a:xfrm>
          <a:prstGeom prst="rect">
            <a:avLst/>
          </a:prstGeom>
          <a:gradFill rotWithShape="0">
            <a:gsLst>
              <a:gs pos="0">
                <a:srgbClr val="343434">
                  <a:alpha val="9999"/>
                </a:srgbClr>
              </a:gs>
              <a:gs pos="100000">
                <a:srgbClr val="464658">
                  <a:alpha val="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Rectangle 2"/>
          <p:cNvSpPr>
            <a:spLocks/>
          </p:cNvSpPr>
          <p:nvPr userDrawn="1"/>
        </p:nvSpPr>
        <p:spPr bwMode="auto">
          <a:xfrm>
            <a:off x="0" y="6063258"/>
            <a:ext cx="9144000" cy="794742"/>
          </a:xfrm>
          <a:prstGeom prst="rect">
            <a:avLst/>
          </a:prstGeom>
          <a:gradFill rotWithShape="0">
            <a:gsLst>
              <a:gs pos="0">
                <a:srgbClr val="343434">
                  <a:alpha val="9999"/>
                </a:srgbClr>
              </a:gs>
              <a:gs pos="100000">
                <a:srgbClr val="464658">
                  <a:alpha val="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342D3F-0964-674F-886D-75E26F7BF6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8595" y="2821781"/>
            <a:ext cx="8786813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>
                <a:sym typeface="Helvetica Neue Bold Condensed" charset="0"/>
              </a:rPr>
              <a:t>Click to edit Master title style</a:t>
            </a:r>
            <a:endParaRPr lang="en-US" dirty="0">
              <a:sym typeface="Helvetica Neue Bold Condensed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79388" y="3538728"/>
            <a:ext cx="8786812" cy="4572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lang="en-US" sz="2700" b="0" dirty="0">
                <a:solidFill>
                  <a:srgbClr val="9A9A9A"/>
                </a:solidFill>
                <a:latin typeface="+mn-lt"/>
                <a:ea typeface="+mn-ea"/>
                <a:cs typeface="+mn-cs"/>
                <a:sym typeface="Helvetica Neue Light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182879" y="6208776"/>
            <a:ext cx="1938528" cy="539496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17257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342D3F-0964-674F-886D-75E26F7BF6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2880" y="1014984"/>
            <a:ext cx="5266944" cy="713232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78595" y="1828800"/>
            <a:ext cx="5266944" cy="401421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5687568" y="1014984"/>
            <a:ext cx="3227832" cy="4818888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en-US" dirty="0"/>
          </a:p>
        </p:txBody>
      </p:sp>
      <p:sp>
        <p:nvSpPr>
          <p:cNvPr id="8" name="Rectangle 1"/>
          <p:cNvSpPr>
            <a:spLocks/>
          </p:cNvSpPr>
          <p:nvPr userDrawn="1"/>
        </p:nvSpPr>
        <p:spPr bwMode="auto">
          <a:xfrm>
            <a:off x="0" y="0"/>
            <a:ext cx="9144000" cy="794742"/>
          </a:xfrm>
          <a:prstGeom prst="rect">
            <a:avLst/>
          </a:prstGeom>
          <a:gradFill rotWithShape="0">
            <a:gsLst>
              <a:gs pos="0">
                <a:srgbClr val="343434">
                  <a:alpha val="9999"/>
                </a:srgbClr>
              </a:gs>
              <a:gs pos="100000">
                <a:srgbClr val="464658">
                  <a:alpha val="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0" y="6063258"/>
            <a:ext cx="9144000" cy="794742"/>
          </a:xfrm>
          <a:prstGeom prst="rect">
            <a:avLst/>
          </a:prstGeom>
          <a:gradFill rotWithShape="0">
            <a:gsLst>
              <a:gs pos="0">
                <a:srgbClr val="343434">
                  <a:alpha val="9999"/>
                </a:srgbClr>
              </a:gs>
              <a:gs pos="100000">
                <a:srgbClr val="464658">
                  <a:alpha val="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72309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342D3F-0964-674F-886D-75E26F7BF6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44000" cy="794742"/>
          </a:xfrm>
          <a:prstGeom prst="rect">
            <a:avLst/>
          </a:prstGeom>
          <a:gradFill rotWithShape="0">
            <a:gsLst>
              <a:gs pos="0">
                <a:srgbClr val="343434">
                  <a:alpha val="9999"/>
                </a:srgbClr>
              </a:gs>
              <a:gs pos="100000">
                <a:srgbClr val="464658">
                  <a:alpha val="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0" y="6063258"/>
            <a:ext cx="9144000" cy="794742"/>
          </a:xfrm>
          <a:prstGeom prst="rect">
            <a:avLst/>
          </a:prstGeom>
          <a:gradFill rotWithShape="0">
            <a:gsLst>
              <a:gs pos="0">
                <a:srgbClr val="343434">
                  <a:alpha val="9999"/>
                </a:srgbClr>
              </a:gs>
              <a:gs pos="100000">
                <a:srgbClr val="464658">
                  <a:alpha val="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48282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342D3F-0964-674F-886D-75E26F7BF6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86893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33210-FD1D-4643-A408-4B2BDEE02D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79388" y="804672"/>
            <a:ext cx="8786812" cy="731520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lang="en-US" sz="2700" b="0" kern="1200" dirty="0">
                <a:solidFill>
                  <a:srgbClr val="9A9A9A"/>
                </a:solidFill>
                <a:latin typeface="+mn-lt"/>
                <a:ea typeface="ＭＳ Ｐゴシック" charset="0"/>
                <a:cs typeface="Helvetica Neue Light" charset="0"/>
                <a:sym typeface="Helvetica Neue Bold Condensed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9270728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33210-FD1D-4643-A408-4B2BDEE02D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78595" y="1785938"/>
            <a:ext cx="4178808" cy="49113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3"/>
          <p:cNvSpPr>
            <a:spLocks/>
          </p:cNvSpPr>
          <p:nvPr userDrawn="1"/>
        </p:nvSpPr>
        <p:spPr bwMode="auto">
          <a:xfrm>
            <a:off x="4536281" y="1589484"/>
            <a:ext cx="89297" cy="5268516"/>
          </a:xfrm>
          <a:prstGeom prst="rect">
            <a:avLst/>
          </a:prstGeom>
          <a:solidFill>
            <a:srgbClr val="343434">
              <a:alpha val="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79388" y="804672"/>
            <a:ext cx="8786812" cy="731520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lang="en-US" sz="2700" b="0" kern="1200" dirty="0">
                <a:solidFill>
                  <a:srgbClr val="9A9A9A"/>
                </a:solidFill>
                <a:latin typeface="+mn-lt"/>
                <a:ea typeface="ＭＳ Ｐゴシック" charset="0"/>
                <a:cs typeface="Helvetica Neue Light" charset="0"/>
                <a:sym typeface="Helvetica Neue Bold Condensed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4500933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33210-FD1D-4643-A408-4B2BDEE02D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82312" y="1785938"/>
            <a:ext cx="4178808" cy="49113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79388" y="804672"/>
            <a:ext cx="8786812" cy="731520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lang="en-US" sz="2700" b="0" i="0" kern="1200" dirty="0">
                <a:solidFill>
                  <a:srgbClr val="9A9A9A"/>
                </a:solidFill>
                <a:latin typeface="+mn-lt"/>
                <a:ea typeface="ＭＳ Ｐゴシック" charset="0"/>
                <a:cs typeface="Helvetica Neue Light" charset="0"/>
                <a:sym typeface="Helvetica Neue Bold Condensed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3"/>
          <p:cNvSpPr>
            <a:spLocks/>
          </p:cNvSpPr>
          <p:nvPr userDrawn="1"/>
        </p:nvSpPr>
        <p:spPr bwMode="auto">
          <a:xfrm>
            <a:off x="4536281" y="1589484"/>
            <a:ext cx="89297" cy="5268516"/>
          </a:xfrm>
          <a:prstGeom prst="rect">
            <a:avLst/>
          </a:prstGeom>
          <a:solidFill>
            <a:srgbClr val="343434">
              <a:alpha val="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995680" y="11480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52558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,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33210-FD1D-4643-A408-4B2BDEE02D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78595" y="1785938"/>
            <a:ext cx="5056632" cy="49113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5586983" y="1783080"/>
            <a:ext cx="3282696" cy="4910328"/>
          </a:xfrm>
          <a:ln w="9525">
            <a:solidFill>
              <a:schemeClr val="tx1"/>
            </a:solidFill>
          </a:ln>
        </p:spPr>
        <p:txBody>
          <a:bodyPr/>
          <a:lstStyle>
            <a:lvl1pPr marL="0" indent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179388" y="804672"/>
            <a:ext cx="8786812" cy="73152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en-US" sz="2700" b="0" kern="1200" dirty="0">
                <a:solidFill>
                  <a:srgbClr val="9A9A9A"/>
                </a:solidFill>
                <a:latin typeface="+mn-lt"/>
                <a:ea typeface="ＭＳ Ｐゴシック" charset="0"/>
                <a:cs typeface="Helvetica Neue Light" charset="0"/>
              </a:defRPr>
            </a:lvl1pPr>
          </a:lstStyle>
          <a:p>
            <a:pPr marL="0" lvl="0" indent="0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982985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33210-FD1D-4643-A408-4B2BDEE02D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79388" y="804672"/>
            <a:ext cx="8786812" cy="731520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lang="en-US" sz="2700" b="0" i="0" kern="1200" dirty="0">
                <a:solidFill>
                  <a:srgbClr val="9A9A9A"/>
                </a:solidFill>
                <a:latin typeface="+mn-lt"/>
                <a:ea typeface="ＭＳ Ｐゴシック" charset="0"/>
                <a:cs typeface="Helvetica Neue Light" charset="0"/>
                <a:sym typeface="Helvetica Neue Bold Condensed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2435241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Top, 50/50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233210-FD1D-4643-A408-4B2BDEE02D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3"/>
          <p:cNvSpPr>
            <a:spLocks/>
          </p:cNvSpPr>
          <p:nvPr userDrawn="1"/>
        </p:nvSpPr>
        <p:spPr bwMode="auto">
          <a:xfrm>
            <a:off x="4536281" y="1589484"/>
            <a:ext cx="89297" cy="5268516"/>
          </a:xfrm>
          <a:prstGeom prst="rect">
            <a:avLst/>
          </a:prstGeom>
          <a:solidFill>
            <a:srgbClr val="343434">
              <a:alpha val="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79388" y="804672"/>
            <a:ext cx="8786812" cy="731520"/>
          </a:xfrm>
        </p:spPr>
        <p:txBody>
          <a:bodyPr anchor="t" anchorCtr="0"/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lang="en-US" sz="2700" b="0" kern="1200" dirty="0">
                <a:solidFill>
                  <a:srgbClr val="9A9A9A"/>
                </a:solidFill>
                <a:latin typeface="+mn-lt"/>
                <a:ea typeface="ＭＳ Ｐゴシック" charset="0"/>
                <a:cs typeface="Helvetica Neue Light" charset="0"/>
                <a:sym typeface="Helvetica Neue Bold Condensed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8455180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342D3F-0964-674F-886D-75E26F7BF6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8595" y="978408"/>
            <a:ext cx="8786813" cy="49113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44000" cy="794742"/>
          </a:xfrm>
          <a:prstGeom prst="rect">
            <a:avLst/>
          </a:prstGeom>
          <a:gradFill rotWithShape="0">
            <a:gsLst>
              <a:gs pos="0">
                <a:srgbClr val="343434">
                  <a:alpha val="9999"/>
                </a:srgbClr>
              </a:gs>
              <a:gs pos="100000">
                <a:srgbClr val="464658">
                  <a:alpha val="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0" y="6063258"/>
            <a:ext cx="9144000" cy="794742"/>
          </a:xfrm>
          <a:prstGeom prst="rect">
            <a:avLst/>
          </a:prstGeom>
          <a:gradFill rotWithShape="0">
            <a:gsLst>
              <a:gs pos="0">
                <a:srgbClr val="343434">
                  <a:alpha val="9999"/>
                </a:srgbClr>
              </a:gs>
              <a:gs pos="100000">
                <a:srgbClr val="464658">
                  <a:alpha val="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916953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342D3F-0964-674F-886D-75E26F7BF6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2880" y="5166360"/>
            <a:ext cx="8786813" cy="713232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1947672" y="996696"/>
            <a:ext cx="5239512" cy="3931920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spcBef>
                <a:spcPts val="0"/>
              </a:spcBef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en-US" dirty="0"/>
          </a:p>
        </p:txBody>
      </p:sp>
      <p:sp>
        <p:nvSpPr>
          <p:cNvPr id="7" name="Rectangle 1"/>
          <p:cNvSpPr>
            <a:spLocks/>
          </p:cNvSpPr>
          <p:nvPr userDrawn="1"/>
        </p:nvSpPr>
        <p:spPr bwMode="auto">
          <a:xfrm>
            <a:off x="0" y="0"/>
            <a:ext cx="9144000" cy="794742"/>
          </a:xfrm>
          <a:prstGeom prst="rect">
            <a:avLst/>
          </a:prstGeom>
          <a:gradFill rotWithShape="0">
            <a:gsLst>
              <a:gs pos="0">
                <a:srgbClr val="343434">
                  <a:alpha val="9999"/>
                </a:srgbClr>
              </a:gs>
              <a:gs pos="100000">
                <a:srgbClr val="464658">
                  <a:alpha val="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" name="Rectangle 2"/>
          <p:cNvSpPr>
            <a:spLocks/>
          </p:cNvSpPr>
          <p:nvPr userDrawn="1"/>
        </p:nvSpPr>
        <p:spPr bwMode="auto">
          <a:xfrm>
            <a:off x="0" y="6063258"/>
            <a:ext cx="9144000" cy="794742"/>
          </a:xfrm>
          <a:prstGeom prst="rect">
            <a:avLst/>
          </a:prstGeom>
          <a:gradFill rotWithShape="0">
            <a:gsLst>
              <a:gs pos="0">
                <a:srgbClr val="343434">
                  <a:alpha val="9999"/>
                </a:srgbClr>
              </a:gs>
              <a:gs pos="100000">
                <a:srgbClr val="464658">
                  <a:alpha val="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chemeClr val="tx1">
                    <a:alpha val="9999"/>
                  </a:scheme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08930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8595" y="178595"/>
            <a:ext cx="8786813" cy="625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Bold Condensed" charset="0"/>
              </a:rPr>
              <a:t>Click to edit Master title style</a:t>
            </a:r>
            <a:endParaRPr lang="en-US" dirty="0">
              <a:sym typeface="Helvetica Neue Bold Condensed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8595" y="1785938"/>
            <a:ext cx="8786813" cy="491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Helvetica Neue Bold Condensed" charset="0"/>
              </a:rPr>
              <a:t>Click to edit Master text styles</a:t>
            </a:r>
          </a:p>
          <a:p>
            <a:pPr lvl="1"/>
            <a:r>
              <a:rPr lang="en-US" smtClean="0">
                <a:sym typeface="Helvetica Neue Bold Condensed" charset="0"/>
              </a:rPr>
              <a:t>Second level</a:t>
            </a:r>
          </a:p>
          <a:p>
            <a:pPr lvl="2"/>
            <a:r>
              <a:rPr lang="en-US" smtClean="0">
                <a:sym typeface="Helvetica Neue Bold Condensed" charset="0"/>
              </a:rPr>
              <a:t>Third level</a:t>
            </a:r>
          </a:p>
          <a:p>
            <a:pPr lvl="3"/>
            <a:r>
              <a:rPr lang="en-US" smtClean="0">
                <a:sym typeface="Helvetica Neue Bold Condensed" charset="0"/>
              </a:rPr>
              <a:t>Fourth level</a:t>
            </a:r>
          </a:p>
          <a:p>
            <a:pPr lvl="4"/>
            <a:r>
              <a:rPr lang="en-US" smtClean="0">
                <a:sym typeface="Helvetica Neue Bold Condensed" charset="0"/>
              </a:rPr>
              <a:t>Fifth level</a:t>
            </a:r>
            <a:endParaRPr lang="en-US" dirty="0">
              <a:sym typeface="Baskerville" charset="0"/>
            </a:endParaRPr>
          </a:p>
        </p:txBody>
      </p:sp>
      <p:sp>
        <p:nvSpPr>
          <p:cNvPr id="4100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929689" y="6616899"/>
            <a:ext cx="217661" cy="241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64275" tIns="32138" rIns="64275" bIns="32138" numCol="1" anchor="t" anchorCtr="0" compatLnSpc="1">
            <a:prstTxWarp prst="textNoShape">
              <a:avLst/>
            </a:prstTxWarp>
          </a:bodyPr>
          <a:lstStyle>
            <a:lvl1pPr algn="ctr">
              <a:defRPr sz="1100" b="0" i="0">
                <a:solidFill>
                  <a:srgbClr val="4D4D4D"/>
                </a:solidFill>
                <a:latin typeface="Helvetica Neue Bold Condensed"/>
                <a:ea typeface="ＭＳ Ｐゴシック" charset="0"/>
                <a:cs typeface="Helvetica Neue Bold Condensed"/>
              </a:defRPr>
            </a:lvl1pPr>
            <a:lvl2pPr algn="l">
              <a:defRPr sz="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algn="l">
              <a:defRPr sz="8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algn="l">
              <a:defRPr sz="8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algn="l">
              <a:defRPr sz="8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+mn-lt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+mn-lt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+mn-lt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+mn-lt"/>
                <a:ea typeface="ＭＳ Ｐゴシック" charset="0"/>
              </a:defRPr>
            </a:lvl9pPr>
          </a:lstStyle>
          <a:p>
            <a:fld id="{3882495B-39B3-5F42-8174-3C1974B27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434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4" r:id="rId2"/>
    <p:sldLayoutId id="2147483691" r:id="rId3"/>
    <p:sldLayoutId id="2147483692" r:id="rId4"/>
    <p:sldLayoutId id="2147483693" r:id="rId5"/>
    <p:sldLayoutId id="2147483685" r:id="rId6"/>
    <p:sldLayoutId id="2147483690" r:id="rId7"/>
    <p:sldLayoutId id="2147483694" r:id="rId8"/>
    <p:sldLayoutId id="2147483695" r:id="rId9"/>
    <p:sldLayoutId id="2147483696" r:id="rId10"/>
    <p:sldLayoutId id="2147483687" r:id="rId11"/>
    <p:sldLayoutId id="2147483678" r:id="rId12"/>
  </p:sldLayoutIdLst>
  <p:transition xmlns:p14="http://schemas.microsoft.com/office/powerpoint/2010/main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 i="0">
          <a:solidFill>
            <a:schemeClr val="tx1"/>
          </a:solidFill>
          <a:latin typeface="+mj-lt"/>
          <a:ea typeface="+mj-ea"/>
          <a:cs typeface="Helvetica Neue"/>
          <a:sym typeface="Helvetica Neue Bold Condense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Bold Condensed" charset="0"/>
          <a:ea typeface="ヒラギノ角ゴ ProN W6" charset="0"/>
          <a:cs typeface="ヒラギノ角ゴ ProN W6" charset="0"/>
          <a:sym typeface="Helvetica Neue Bold Condense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Bold Condensed" charset="0"/>
          <a:ea typeface="ヒラギノ角ゴ ProN W6" charset="0"/>
          <a:cs typeface="ヒラギノ角ゴ ProN W6" charset="0"/>
          <a:sym typeface="Helvetica Neue Bold Condense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Bold Condensed" charset="0"/>
          <a:ea typeface="ヒラギノ角ゴ ProN W6" charset="0"/>
          <a:cs typeface="ヒラギノ角ゴ ProN W6" charset="0"/>
          <a:sym typeface="Helvetica Neue Bold Condense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Bold Condensed" charset="0"/>
          <a:ea typeface="ヒラギノ角ゴ ProN W6" charset="0"/>
          <a:cs typeface="ヒラギノ角ゴ ProN W6" charset="0"/>
          <a:sym typeface="Helvetica Neue Bold Condensed" charset="0"/>
        </a:defRPr>
      </a:lvl5pPr>
      <a:lvl6pPr marL="321377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Bold Condensed" charset="0"/>
          <a:ea typeface="ヒラギノ角ゴ ProN W6" charset="0"/>
          <a:cs typeface="ヒラギノ角ゴ ProN W6" charset="0"/>
          <a:sym typeface="Helvetica Neue Bold Condensed" charset="0"/>
        </a:defRPr>
      </a:lvl6pPr>
      <a:lvl7pPr marL="642757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Bold Condensed" charset="0"/>
          <a:ea typeface="ヒラギノ角ゴ ProN W6" charset="0"/>
          <a:cs typeface="ヒラギノ角ゴ ProN W6" charset="0"/>
          <a:sym typeface="Helvetica Neue Bold Condensed" charset="0"/>
        </a:defRPr>
      </a:lvl7pPr>
      <a:lvl8pPr marL="964134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Bold Condensed" charset="0"/>
          <a:ea typeface="ヒラギノ角ゴ ProN W6" charset="0"/>
          <a:cs typeface="ヒラギノ角ゴ ProN W6" charset="0"/>
          <a:sym typeface="Helvetica Neue Bold Condensed" charset="0"/>
        </a:defRPr>
      </a:lvl8pPr>
      <a:lvl9pPr marL="1285513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Helvetica Neue Bold Condensed" charset="0"/>
          <a:ea typeface="ヒラギノ角ゴ ProN W6" charset="0"/>
          <a:cs typeface="ヒラギノ角ゴ ProN W6" charset="0"/>
          <a:sym typeface="Helvetica Neue Bold Condensed" charset="0"/>
        </a:defRPr>
      </a:lvl9pPr>
    </p:titleStyle>
    <p:bodyStyle>
      <a:lvl1pPr marL="624902" indent="-401722" algn="l" rtl="0" eaLnBrk="1" fontAlgn="base" hangingPunct="1">
        <a:spcBef>
          <a:spcPts val="1686"/>
        </a:spcBef>
        <a:spcAft>
          <a:spcPct val="0"/>
        </a:spcAft>
        <a:buSzPct val="100000"/>
        <a:buFont typeface="Lucida Grande" charset="0"/>
        <a:buChar char="‣"/>
        <a:defRPr sz="2800" b="1" i="0">
          <a:solidFill>
            <a:schemeClr val="tx1"/>
          </a:solidFill>
          <a:latin typeface="+mj-lt"/>
          <a:ea typeface="+mn-ea"/>
          <a:cs typeface="Helvetica Neue"/>
          <a:sym typeface="Helvetica Neue Bold Condensed" charset="0"/>
        </a:defRPr>
      </a:lvl1pPr>
      <a:lvl2pPr marL="937353" indent="-401722" algn="l" rtl="0" eaLnBrk="1" fontAlgn="base" hangingPunct="1">
        <a:spcBef>
          <a:spcPts val="1686"/>
        </a:spcBef>
        <a:spcAft>
          <a:spcPct val="0"/>
        </a:spcAft>
        <a:buClr>
          <a:srgbClr val="9A9A9A"/>
        </a:buClr>
        <a:buSzPct val="75000"/>
        <a:buFont typeface="Baskerville" charset="0"/>
        <a:buChar char="•"/>
        <a:defRPr sz="2500" b="0" i="0">
          <a:solidFill>
            <a:schemeClr val="accent1"/>
          </a:solidFill>
          <a:latin typeface="+mn-lt"/>
          <a:ea typeface="ヒラギノ明朝 ProN W3" charset="0"/>
          <a:cs typeface="Helvetica Neue Light"/>
          <a:sym typeface="Baskerville" charset="0"/>
        </a:defRPr>
      </a:lvl2pPr>
      <a:lvl3pPr marL="1249804" indent="-401722" algn="l" rtl="0" eaLnBrk="1" fontAlgn="base" hangingPunct="1">
        <a:spcBef>
          <a:spcPts val="1686"/>
        </a:spcBef>
        <a:spcAft>
          <a:spcPct val="0"/>
        </a:spcAft>
        <a:buClr>
          <a:srgbClr val="9A9A9A"/>
        </a:buClr>
        <a:buSzPct val="75000"/>
        <a:buFont typeface="Baskerville" charset="0"/>
        <a:buChar char="-"/>
        <a:defRPr sz="2200" b="0" i="0">
          <a:solidFill>
            <a:schemeClr val="accent1"/>
          </a:solidFill>
          <a:latin typeface="+mn-lt"/>
          <a:ea typeface="ヒラギノ明朝 ProN W3" charset="0"/>
          <a:cs typeface="Helvetica Neue Light"/>
          <a:sym typeface="Baskerville" charset="0"/>
        </a:defRPr>
      </a:lvl3pPr>
      <a:lvl4pPr marL="1562256" indent="-401722" algn="l" rtl="0" eaLnBrk="1" fontAlgn="base" hangingPunct="1">
        <a:spcBef>
          <a:spcPts val="1686"/>
        </a:spcBef>
        <a:spcAft>
          <a:spcPct val="0"/>
        </a:spcAft>
        <a:buClr>
          <a:srgbClr val="9A9A9A"/>
        </a:buClr>
        <a:buSzPct val="75000"/>
        <a:buFont typeface="Baskerville" charset="0"/>
        <a:buChar char="-"/>
        <a:defRPr sz="2200" b="0" i="0">
          <a:solidFill>
            <a:schemeClr val="accent1"/>
          </a:solidFill>
          <a:latin typeface="+mn-lt"/>
          <a:ea typeface="ヒラギノ明朝 ProN W3" charset="0"/>
          <a:cs typeface="Helvetica Neue Light"/>
          <a:sym typeface="Baskerville" charset="0"/>
        </a:defRPr>
      </a:lvl4pPr>
      <a:lvl5pPr marL="1874706" indent="-401722" algn="l" rtl="0" eaLnBrk="1" fontAlgn="base" hangingPunct="1">
        <a:spcBef>
          <a:spcPts val="1686"/>
        </a:spcBef>
        <a:spcAft>
          <a:spcPct val="0"/>
        </a:spcAft>
        <a:buClr>
          <a:srgbClr val="9A9A9A"/>
        </a:buClr>
        <a:buSzPct val="75000"/>
        <a:buFont typeface="Baskerville" charset="0"/>
        <a:buChar char="-"/>
        <a:defRPr sz="2200" b="0" i="0">
          <a:solidFill>
            <a:schemeClr val="accent1"/>
          </a:solidFill>
          <a:latin typeface="+mn-lt"/>
          <a:ea typeface="ヒラギノ明朝 ProN W3" charset="0"/>
          <a:cs typeface="Helvetica Neue Light"/>
          <a:sym typeface="Baskerville" charset="0"/>
        </a:defRPr>
      </a:lvl5pPr>
      <a:lvl6pPr marL="2196085" indent="-401722" algn="l" rtl="0" eaLnBrk="1" fontAlgn="base" hangingPunct="1">
        <a:spcBef>
          <a:spcPts val="1686"/>
        </a:spcBef>
        <a:spcAft>
          <a:spcPct val="0"/>
        </a:spcAft>
        <a:buClr>
          <a:srgbClr val="9A9A9A"/>
        </a:buClr>
        <a:buSzPct val="75000"/>
        <a:buFont typeface="Baskerville" charset="0"/>
        <a:buChar char="-"/>
        <a:defRPr sz="2200">
          <a:solidFill>
            <a:srgbClr val="9A9A9A"/>
          </a:solidFill>
          <a:latin typeface="Baskerville" charset="0"/>
          <a:ea typeface="ヒラギノ明朝 ProN W3" charset="0"/>
          <a:cs typeface="ヒラギノ明朝 ProN W3" charset="0"/>
          <a:sym typeface="Baskerville" charset="0"/>
        </a:defRPr>
      </a:lvl6pPr>
      <a:lvl7pPr marL="2517462" indent="-401722" algn="l" rtl="0" eaLnBrk="1" fontAlgn="base" hangingPunct="1">
        <a:spcBef>
          <a:spcPts val="1686"/>
        </a:spcBef>
        <a:spcAft>
          <a:spcPct val="0"/>
        </a:spcAft>
        <a:buClr>
          <a:srgbClr val="9A9A9A"/>
        </a:buClr>
        <a:buSzPct val="75000"/>
        <a:buFont typeface="Baskerville" charset="0"/>
        <a:buChar char="-"/>
        <a:defRPr sz="2200">
          <a:solidFill>
            <a:srgbClr val="9A9A9A"/>
          </a:solidFill>
          <a:latin typeface="Baskerville" charset="0"/>
          <a:ea typeface="ヒラギノ明朝 ProN W3" charset="0"/>
          <a:cs typeface="ヒラギノ明朝 ProN W3" charset="0"/>
          <a:sym typeface="Baskerville" charset="0"/>
        </a:defRPr>
      </a:lvl7pPr>
      <a:lvl8pPr marL="2838841" indent="-401722" algn="l" rtl="0" eaLnBrk="1" fontAlgn="base" hangingPunct="1">
        <a:spcBef>
          <a:spcPts val="1686"/>
        </a:spcBef>
        <a:spcAft>
          <a:spcPct val="0"/>
        </a:spcAft>
        <a:buClr>
          <a:srgbClr val="9A9A9A"/>
        </a:buClr>
        <a:buSzPct val="75000"/>
        <a:buFont typeface="Baskerville" charset="0"/>
        <a:buChar char="-"/>
        <a:defRPr sz="2200">
          <a:solidFill>
            <a:srgbClr val="9A9A9A"/>
          </a:solidFill>
          <a:latin typeface="Baskerville" charset="0"/>
          <a:ea typeface="ヒラギノ明朝 ProN W3" charset="0"/>
          <a:cs typeface="ヒラギノ明朝 ProN W3" charset="0"/>
          <a:sym typeface="Baskerville" charset="0"/>
        </a:defRPr>
      </a:lvl8pPr>
      <a:lvl9pPr marL="3160219" indent="-401722" algn="l" rtl="0" eaLnBrk="1" fontAlgn="base" hangingPunct="1">
        <a:spcBef>
          <a:spcPts val="1686"/>
        </a:spcBef>
        <a:spcAft>
          <a:spcPct val="0"/>
        </a:spcAft>
        <a:buClr>
          <a:srgbClr val="9A9A9A"/>
        </a:buClr>
        <a:buSzPct val="75000"/>
        <a:buFont typeface="Baskerville" charset="0"/>
        <a:buChar char="-"/>
        <a:defRPr sz="2200">
          <a:solidFill>
            <a:srgbClr val="9A9A9A"/>
          </a:solidFill>
          <a:latin typeface="Baskerville" charset="0"/>
          <a:ea typeface="ヒラギノ明朝 ProN W3" charset="0"/>
          <a:cs typeface="ヒラギノ明朝 ProN W3" charset="0"/>
          <a:sym typeface="Baskerville" charset="0"/>
        </a:defRPr>
      </a:lvl9pPr>
    </p:bodyStyle>
    <p:otherStyle>
      <a:defPPr>
        <a:defRPr lang="en-US"/>
      </a:defPPr>
      <a:lvl1pPr marL="0" algn="l" defTabSz="32137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377" algn="l" defTabSz="32137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757" algn="l" defTabSz="32137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134" algn="l" defTabSz="32137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513" algn="l" defTabSz="32137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6891" algn="l" defTabSz="32137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270" algn="l" defTabSz="32137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49647" algn="l" defTabSz="32137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026" algn="l" defTabSz="32137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42D3F-0964-674F-886D-75E26F7BF68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142877" y="1040625"/>
            <a:ext cx="8786812" cy="497123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64288" tIns="32144" rIns="0" bIns="32144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+mj-lt"/>
                <a:ea typeface="+mj-ea"/>
                <a:cs typeface="+mj-cs"/>
                <a:sym typeface="Helvetica Neue Bold Condense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5pPr>
            <a:lvl6pPr marL="321377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6pPr>
            <a:lvl7pPr marL="642757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7pPr>
            <a:lvl8pPr marL="964134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8pPr>
            <a:lvl9pPr marL="1285513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Helvetica Neue Bold Condensed" charset="0"/>
                <a:ea typeface="ヒラギノ角ゴ ProN W6" charset="0"/>
                <a:cs typeface="ヒラギノ角ゴ ProN W6" charset="0"/>
                <a:sym typeface="Helvetica Neue Bold Condensed" charset="0"/>
              </a:defRPr>
            </a:lvl9pPr>
          </a:lstStyle>
          <a:p>
            <a:r>
              <a:rPr lang="en-US" sz="3600" b="1" dirty="0" smtClean="0"/>
              <a:t>Discussion Topic </a:t>
            </a:r>
            <a:r>
              <a:rPr lang="en-US" sz="3600" b="1" dirty="0" smtClean="0"/>
              <a:t>2: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Gap Analysis</a:t>
            </a:r>
            <a:endParaRPr lang="en-US" sz="3600" b="1" dirty="0" smtClean="0"/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9A9A9A"/>
                </a:solidFill>
                <a:latin typeface="+mn-lt"/>
                <a:cs typeface="Helvetica Neue Light"/>
                <a:sym typeface="Baskerville" charset="0"/>
              </a:rPr>
              <a:t>What's missing to create an HPC </a:t>
            </a:r>
            <a:r>
              <a:rPr lang="en-US" sz="2800" dirty="0" err="1">
                <a:solidFill>
                  <a:srgbClr val="9A9A9A"/>
                </a:solidFill>
                <a:latin typeface="+mn-lt"/>
                <a:cs typeface="Helvetica Neue Light"/>
                <a:sym typeface="Baskerville" charset="0"/>
              </a:rPr>
              <a:t>SoC</a:t>
            </a:r>
            <a:r>
              <a:rPr lang="en-US" sz="2800" dirty="0">
                <a:solidFill>
                  <a:srgbClr val="9A9A9A"/>
                </a:solidFill>
                <a:latin typeface="+mn-lt"/>
                <a:cs typeface="Helvetica Neue Light"/>
                <a:sym typeface="Baskerville" charset="0"/>
              </a:rPr>
              <a:t>?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9A9A9A"/>
                </a:solidFill>
                <a:latin typeface="+mn-lt"/>
                <a:cs typeface="Helvetica Neue Light"/>
                <a:sym typeface="Baskerville" charset="0"/>
              </a:rPr>
              <a:t>What are ways to address IP issues? (i.e. analog IP)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rgbClr val="9A9A9A"/>
                </a:solidFill>
                <a:latin typeface="+mn-lt"/>
                <a:cs typeface="Helvetica Neue Light"/>
                <a:sym typeface="Baskerville" charset="0"/>
              </a:rPr>
              <a:t>What IP do we need outside the </a:t>
            </a:r>
            <a:r>
              <a:rPr lang="en-US" sz="2800" dirty="0" err="1">
                <a:solidFill>
                  <a:srgbClr val="9A9A9A"/>
                </a:solidFill>
                <a:latin typeface="+mn-lt"/>
                <a:cs typeface="Helvetica Neue Light"/>
                <a:sym typeface="Baskerville" charset="0"/>
              </a:rPr>
              <a:t>SoC</a:t>
            </a:r>
            <a:r>
              <a:rPr lang="en-US" sz="2800" dirty="0">
                <a:solidFill>
                  <a:srgbClr val="9A9A9A"/>
                </a:solidFill>
                <a:latin typeface="+mn-lt"/>
                <a:cs typeface="Helvetica Neue Light"/>
                <a:sym typeface="Baskerville" charset="0"/>
              </a:rPr>
              <a:t>?</a:t>
            </a:r>
            <a:endParaRPr lang="en-US" sz="2800" dirty="0" smtClean="0">
              <a:solidFill>
                <a:srgbClr val="9A9A9A"/>
              </a:solidFill>
              <a:latin typeface="+mn-lt"/>
              <a:cs typeface="Helvetica Neue Light"/>
              <a:sym typeface="Baskerville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80190" y="6349731"/>
            <a:ext cx="2705131" cy="473398"/>
          </a:xfrm>
          <a:prstGeom prst="rect">
            <a:avLst/>
          </a:prstGeom>
        </p:spPr>
      </p:pic>
      <p:pic>
        <p:nvPicPr>
          <p:cNvPr id="7" name="Picture 3" descr="C:\Users\Sasha\Desktop\lbl_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133" y="6204036"/>
            <a:ext cx="970209" cy="595743"/>
          </a:xfrm>
          <a:prstGeom prst="rect">
            <a:avLst/>
          </a:prstGeom>
          <a:noFill/>
          <a:effectLst>
            <a:outerShdw blurRad="38100" dist="12700" dir="5400000" algn="ctr" rotWithShape="0">
              <a:srgbClr val="000000">
                <a:alpha val="2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2503" y="6204037"/>
            <a:ext cx="1585864" cy="63074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7890" y="6088919"/>
            <a:ext cx="1900084" cy="76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206447"/>
      </p:ext>
    </p:extLst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DAC_Discussion_1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4D4D4D"/>
      </a:accent1>
      <a:accent2>
        <a:srgbClr val="DA8E00"/>
      </a:accent2>
      <a:accent3>
        <a:srgbClr val="D93700"/>
      </a:accent3>
      <a:accent4>
        <a:srgbClr val="B2040A"/>
      </a:accent4>
      <a:accent5>
        <a:srgbClr val="22AC56"/>
      </a:accent5>
      <a:accent6>
        <a:srgbClr val="1277B5"/>
      </a:accent6>
      <a:hlink>
        <a:srgbClr val="1277B5"/>
      </a:hlink>
      <a:folHlink>
        <a:srgbClr val="A22F73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Helvetica Neue Bold Condensed" charset="0"/>
            <a:ea typeface="ヒラギノ角ゴ ProN W6" charset="0"/>
            <a:cs typeface="ヒラギノ角ゴ ProN W6" charset="0"/>
            <a:sym typeface="Helvetica Neue Bold Condensed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FFFFFF"/>
            </a:solidFill>
            <a:effectLst/>
            <a:latin typeface="Helvetica Neue Bold Condensed" charset="0"/>
            <a:ea typeface="ヒラギノ角ゴ ProN W6" charset="0"/>
            <a:cs typeface="ヒラギノ角ゴ ProN W6" charset="0"/>
            <a:sym typeface="Helvetica Neue Bold Condensed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DAC_Discussion_1.potx</Template>
  <TotalTime>0</TotalTime>
  <Words>5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DAC_Discussion_1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2012-04-16T00:47:30Z</dcterms:created>
  <dcterms:modified xsi:type="dcterms:W3CDTF">2015-06-07T15:49:53Z</dcterms:modified>
</cp:coreProperties>
</file>